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275"/>
    <a:srgbClr val="758696"/>
    <a:srgbClr val="5A5A5B"/>
    <a:srgbClr val="F2A867"/>
    <a:srgbClr val="A59D88"/>
    <a:srgbClr val="666666"/>
    <a:srgbClr val="9FDFDF"/>
    <a:srgbClr val="ACC8DE"/>
    <a:srgbClr val="B8E7E7"/>
    <a:srgbClr val="74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-46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287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/>
          <p:cNvSpPr/>
          <p:nvPr/>
        </p:nvSpPr>
        <p:spPr>
          <a:xfrm>
            <a:off x="0" y="4928798"/>
            <a:ext cx="12192000" cy="19292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/>
          <p:cNvSpPr/>
          <p:nvPr/>
        </p:nvSpPr>
        <p:spPr>
          <a:xfrm>
            <a:off x="-3860" y="4528748"/>
            <a:ext cx="12192000" cy="400050"/>
          </a:xfrm>
          <a:prstGeom prst="rect">
            <a:avLst/>
          </a:prstGeom>
          <a:solidFill>
            <a:srgbClr val="7062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9" name="Picture 5" descr="G:\Project work\Infographics Work\Powerpoint\Hospital bg - 2\Hospital bg - 2 chai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452" y="2483828"/>
            <a:ext cx="1464044" cy="156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Project work\Infographics Work\Powerpoint\Hospital bg - 2\Hospital bg - 2 tab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7" y="3636925"/>
            <a:ext cx="4298569" cy="189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Project work\Infographics Work\Powerpoint\Hospital bg - 2\Hospital bg - 2 bottle 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58" y="2893728"/>
            <a:ext cx="455569" cy="74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Hospital bg - 2\Hospital bg - 2 bott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828" y="3024383"/>
            <a:ext cx="271626" cy="61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Hospital bg - 2\Hospital bg - 2 monit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202" y="2502631"/>
            <a:ext cx="1342438" cy="113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G:\Project work\Infographics Work\Powerpoint\Hospital bg - 2\Hospital bg - 2 windo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7" y="300215"/>
            <a:ext cx="1523237" cy="182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Hospital bg - 2\Hospital bg - 2 be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656" y="2744176"/>
            <a:ext cx="4857055" cy="279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Project work\Infographics Work\Powerpoint\Hospital bg - 2\Hospital bg - 2 salain stan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184" y="1481959"/>
            <a:ext cx="2317989" cy="460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217023" y="7192494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 animBg="1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107</cp:revision>
  <dcterms:created xsi:type="dcterms:W3CDTF">2015-09-23T02:58:27Z</dcterms:created>
  <dcterms:modified xsi:type="dcterms:W3CDTF">2015-10-17T05:55:09Z</dcterms:modified>
</cp:coreProperties>
</file>